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7" r:id="rId4"/>
    <p:sldId id="26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382"/>
    <a:srgbClr val="ADB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7"/>
    <p:restoredTop sz="94684"/>
  </p:normalViewPr>
  <p:slideViewPr>
    <p:cSldViewPr snapToGrid="0" snapToObjects="1">
      <p:cViewPr varScale="1">
        <p:scale>
          <a:sx n="138" d="100"/>
          <a:sy n="138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3E327-284B-D74E-9018-02A81AB6D1D4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3B409-C624-1C4D-B765-A5E4E02801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08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601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08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51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5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2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85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68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92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60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75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05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9F62F-76BC-2B47-AB55-5E1E91704F1B}" type="datetimeFigureOut">
              <a:rPr lang="de-DE" smtClean="0"/>
              <a:t>04.11.16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7BAFE-72A5-7241-BED7-62C6967A25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6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6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676544"/>
            <a:ext cx="9144000" cy="2387600"/>
          </a:xfrm>
        </p:spPr>
        <p:txBody>
          <a:bodyPr/>
          <a:lstStyle/>
          <a:p>
            <a:r>
              <a:rPr lang="de-DE" b="1" dirty="0" smtClean="0">
                <a:solidFill>
                  <a:schemeClr val="bg1"/>
                </a:solidFill>
              </a:rPr>
              <a:t>Archäologische Kulturdaten für Schulen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156219"/>
            <a:ext cx="9144000" cy="1655762"/>
          </a:xfrm>
        </p:spPr>
        <p:txBody>
          <a:bodyPr/>
          <a:lstStyle/>
          <a:p>
            <a:r>
              <a:rPr lang="de-DE" dirty="0" err="1" smtClean="0">
                <a:solidFill>
                  <a:schemeClr val="bg1">
                    <a:alpha val="50000"/>
                  </a:schemeClr>
                </a:solidFill>
              </a:rPr>
              <a:t>edu-sharing</a:t>
            </a:r>
            <a:r>
              <a:rPr lang="de-DE" dirty="0" smtClean="0">
                <a:solidFill>
                  <a:schemeClr val="bg1">
                    <a:alpha val="50000"/>
                  </a:schemeClr>
                </a:solidFill>
              </a:rPr>
              <a:t> NETWORK</a:t>
            </a:r>
            <a:endParaRPr lang="de-DE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2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0"/>
            <a:ext cx="10517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1076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0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1076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7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1011759" y="5791244"/>
            <a:ext cx="2989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ARCHÄOLOGISCHES MUSEUM</a:t>
            </a:r>
          </a:p>
          <a:p>
            <a:r>
              <a:rPr lang="de-DE" dirty="0" smtClean="0"/>
              <a:t>HAMBURG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555673" y="592974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2C6382"/>
                </a:solidFill>
              </a:rPr>
              <a:t>EDU-SHARING</a:t>
            </a:r>
            <a:endParaRPr lang="de-DE" dirty="0">
              <a:solidFill>
                <a:srgbClr val="2C6382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724757" y="592974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SCHULEN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06" y="2051643"/>
            <a:ext cx="9513454" cy="349386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-186121" y="547216"/>
            <a:ext cx="5570922" cy="1780348"/>
          </a:xfrm>
          <a:prstGeom prst="rect">
            <a:avLst/>
          </a:prstGeom>
          <a:solidFill>
            <a:srgbClr val="2C6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535711" y="697763"/>
            <a:ext cx="46144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u="sng" dirty="0" smtClean="0">
                <a:solidFill>
                  <a:schemeClr val="bg1"/>
                </a:solidFill>
              </a:rPr>
              <a:t>ZIEL:</a:t>
            </a:r>
          </a:p>
          <a:p>
            <a:r>
              <a:rPr lang="de-DE" sz="3200" dirty="0" smtClean="0">
                <a:solidFill>
                  <a:schemeClr val="bg1"/>
                </a:solidFill>
              </a:rPr>
              <a:t>KULTURSCHÄTZE FÜR DEN </a:t>
            </a:r>
          </a:p>
          <a:p>
            <a:r>
              <a:rPr lang="de-DE" sz="3200" dirty="0" smtClean="0">
                <a:solidFill>
                  <a:schemeClr val="bg1"/>
                </a:solidFill>
              </a:rPr>
              <a:t>UNTERRICHT NUTZEN</a:t>
            </a:r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-186121" y="547216"/>
            <a:ext cx="4490266" cy="884420"/>
          </a:xfrm>
          <a:prstGeom prst="rect">
            <a:avLst/>
          </a:prstGeom>
          <a:solidFill>
            <a:srgbClr val="2C6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535711" y="697763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>
                <a:solidFill>
                  <a:schemeClr val="bg1"/>
                </a:solidFill>
              </a:rPr>
              <a:t>NÄCHSTE SCHRITTE</a:t>
            </a: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782618" y="1736435"/>
            <a:ext cx="92917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de-DE" sz="2800" b="1" dirty="0" smtClean="0"/>
              <a:t>Fertigstellung der </a:t>
            </a:r>
            <a:r>
              <a:rPr lang="de-DE" sz="2800" b="1" dirty="0" err="1" smtClean="0"/>
              <a:t>edu-sharing</a:t>
            </a:r>
            <a:r>
              <a:rPr lang="de-DE" sz="2800" b="1" dirty="0" smtClean="0"/>
              <a:t> „Sammlungs-Release“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de-DE" sz="2800" dirty="0" smtClean="0"/>
              <a:t>Projektabschluss 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„Erschließung frei verfügbarer Lerninhalte“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de-DE" sz="2800" dirty="0" smtClean="0"/>
              <a:t>Ausbau der Sammlungs-Features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de-DE" sz="2800" dirty="0" smtClean="0"/>
              <a:t>Integration von Kulturinhalten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de-DE" sz="2800" dirty="0" smtClean="0"/>
              <a:t>...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83287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1076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1076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1076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1076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1076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Macintosh PowerPoint</Application>
  <PresentationFormat>Breitbild</PresentationFormat>
  <Paragraphs>15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Office-Design</vt:lpstr>
      <vt:lpstr>Archäologische Kulturdaten für Schulen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Archäologische Kulturdaten für Schulen</dc:title>
  <dc:creator>tobias.westphal</dc:creator>
  <cp:lastModifiedBy>tobias.westphal</cp:lastModifiedBy>
  <cp:revision>6</cp:revision>
  <dcterms:created xsi:type="dcterms:W3CDTF">2016-11-03T15:34:39Z</dcterms:created>
  <dcterms:modified xsi:type="dcterms:W3CDTF">2016-11-04T09:56:34Z</dcterms:modified>
</cp:coreProperties>
</file>